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660"/>
  </p:normalViewPr>
  <p:slideViewPr>
    <p:cSldViewPr snapToGrid="0" showGuides="1">
      <p:cViewPr varScale="1">
        <p:scale>
          <a:sx n="73" d="100"/>
          <a:sy n="73" d="100"/>
        </p:scale>
        <p:origin x="307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17F8BF-88A0-470F-B588-B1811E311B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8FF68F-AC84-4B32-8C81-55C1BF702F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6F6BA7-93A4-43A7-9266-51A8D8C0D5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D1549-C0CA-45BD-AAFE-966D77187727}" type="datetimeFigureOut">
              <a:rPr lang="en-US" smtClean="0"/>
              <a:t>11/11/2018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3CAEA4-324A-4304-9F25-9B8E12673C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C5B99D-CE04-4929-8D48-13DF03AF8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B4CE37-C95B-4B55-B5E2-C5F4F871E2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8913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732B4-0F8F-47D1-B16B-4F8E9E408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2BD481A-A9EF-4C31-AFAE-95C342D692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2AF11E-FA8E-468E-AA0D-C639360ABF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D1549-C0CA-45BD-AAFE-966D77187727}" type="datetimeFigureOut">
              <a:rPr lang="en-US" smtClean="0"/>
              <a:t>11/11/2018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266A6B-96DE-4E70-A8F0-99EA790AA0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D61F01-9828-42D1-A4A3-B8DC422E27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B4CE37-C95B-4B55-B5E2-C5F4F871E2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9514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AE1316D-547F-4906-971A-84D0CDB973F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605C757-657D-4F49-98C0-017FC344D0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BD5D53-4B38-42A7-A993-AFC3FD8D69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D1549-C0CA-45BD-AAFE-966D77187727}" type="datetimeFigureOut">
              <a:rPr lang="en-US" smtClean="0"/>
              <a:t>11/11/2018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CC2080-630A-4201-A112-DC34F634C0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6F9EAE-B786-4B71-8CDB-3372B30C1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B4CE37-C95B-4B55-B5E2-C5F4F871E2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9686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5B6161-C2FE-40CF-A186-83FC0C303A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B112CA-E78D-4E45-9C5A-F621B10761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4603C9-6B50-403D-896A-519DDFF1F3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D1549-C0CA-45BD-AAFE-966D77187727}" type="datetimeFigureOut">
              <a:rPr lang="en-US" smtClean="0"/>
              <a:t>11/11/2018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4C27E8-50D8-4CCF-B3A4-76C7C202F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B7042E-1754-4CB6-831E-99948162E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B4CE37-C95B-4B55-B5E2-C5F4F871E2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7660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A13F6F-BE92-45CB-9490-B428C85983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FC1DD8-61E1-4E55-B875-032FE391D3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E8749C-5DF3-4A18-A508-67795DFADC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D1549-C0CA-45BD-AAFE-966D77187727}" type="datetimeFigureOut">
              <a:rPr lang="en-US" smtClean="0"/>
              <a:t>11/11/2018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7F9C16-AC36-4EFB-B43D-76427AE266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B32FD8-1273-4C50-A464-975EEFEF6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B4CE37-C95B-4B55-B5E2-C5F4F871E2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6595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6722B-0C87-44D2-8409-FFF834E20B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85060E-672C-4D95-9889-1C3E06E25D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D40933-92B1-49DF-92C2-F6EF0D7E39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AF692E-D99F-4F4A-890B-F999B2DDCC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D1549-C0CA-45BD-AAFE-966D77187727}" type="datetimeFigureOut">
              <a:rPr lang="en-US" smtClean="0"/>
              <a:t>11/11/2018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81C4EF-0B9E-4E3E-A10B-55E65CCD65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81042B-A14E-4D79-9C38-7D6E3FE267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B4CE37-C95B-4B55-B5E2-C5F4F871E2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6645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C0D466-EAA3-4B68-9D2E-C9BA6C64E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837E72-4D7A-4666-AB8D-5258C88259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B6F6FB-57BA-4D53-9C2E-350A0D7CEE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9881FF6-3279-4ED8-B41B-3DB97F8452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8B31C03-E8FA-4E1C-B85C-3E6F0724F2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D5B60A5-947A-4826-B281-5A5D927C64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D1549-C0CA-45BD-AAFE-966D77187727}" type="datetimeFigureOut">
              <a:rPr lang="en-US" smtClean="0"/>
              <a:t>11/11/2018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09D8922-ABCE-42B6-87F3-BAF88C72DC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3F13D47-312B-4AEB-A861-4C0EFC29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B4CE37-C95B-4B55-B5E2-C5F4F871E2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3997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B39263-AEFA-4D8B-8C0A-E7B74A04CF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A5E6580-2F6C-47A3-B56D-0A99351F1A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D1549-C0CA-45BD-AAFE-966D77187727}" type="datetimeFigureOut">
              <a:rPr lang="en-US" smtClean="0"/>
              <a:t>11/11/2018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352171-D067-4C84-9E6C-92B3B9B0A1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662340-37CA-4A42-9E86-9A571CD23B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B4CE37-C95B-4B55-B5E2-C5F4F871E2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3611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B1F649F-0A77-4E3F-BF50-57AD7E6BF1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D1549-C0CA-45BD-AAFE-966D77187727}" type="datetimeFigureOut">
              <a:rPr lang="en-US" smtClean="0"/>
              <a:t>11/11/2018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313EE69-E332-43DC-8A82-5C04FA11C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7FD9A7-4DB8-410F-AEBE-588EC54F8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B4CE37-C95B-4B55-B5E2-C5F4F871E2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351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4B5035-2A71-4FE5-9C32-B834E9913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1A478E-5960-42DF-808C-1D3C2774D0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1E130C-C0E8-41FD-A525-EE9DDD5000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60B2E8-BE90-4865-884F-CE54E08325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D1549-C0CA-45BD-AAFE-966D77187727}" type="datetimeFigureOut">
              <a:rPr lang="en-US" smtClean="0"/>
              <a:t>11/11/2018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5BD9F7-EEA5-401E-9128-D1CAD05034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8ADED4-EF2A-4587-AA73-01DD593C17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B4CE37-C95B-4B55-B5E2-C5F4F871E2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4433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EC6757-AA2E-46A8-88C6-83C5913B08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9B67230-6AE7-49AA-A2CC-A18441CCD0E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FFC41F-9CCF-4BD2-B5EA-767D12A131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63F9E3-DED6-41E7-A67D-5995CEC6DB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D1549-C0CA-45BD-AAFE-966D77187727}" type="datetimeFigureOut">
              <a:rPr lang="en-US" smtClean="0"/>
              <a:t>11/11/2018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F0B91E-A32F-4C03-AC0A-4CAC64855E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F2859C-A0A5-4AFA-A292-94DBF2F793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B4CE37-C95B-4B55-B5E2-C5F4F871E2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0743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EE457F8-87CE-4E13-BBF3-88493604E5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C3F8B1-03D1-4C5B-AEDB-F331B16346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AF1326-2308-4782-BB17-37DA2029CE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BD1549-C0CA-45BD-AAFE-966D77187727}" type="datetimeFigureOut">
              <a:rPr lang="en-US" smtClean="0"/>
              <a:t>11/11/2018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8FEBD0-21DC-46FB-B362-BE81CC4842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E1801B-0F61-425D-A6C8-C873435C48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B4CE37-C95B-4B55-B5E2-C5F4F871E2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8082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3.png"/><Relationship Id="rId5" Type="http://schemas.openxmlformats.org/officeDocument/2006/relationships/image" Target="../media/image2.jpeg"/><Relationship Id="rId4" Type="http://schemas.openxmlformats.org/officeDocument/2006/relationships/image" Target="../media/image1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5A2768-2408-462C-B79F-90C9BEB3C7A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 Pipeline for Environmental Noise Contamination Detector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E2B7547-517B-4A2B-ACA7-1292C3323FA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Todd Schultz, Sean Miller, Rahul </a:t>
            </a:r>
            <a:r>
              <a:rPr lang="en-US" dirty="0" err="1"/>
              <a:t>Birmiwal</a:t>
            </a:r>
            <a:endParaRPr lang="en-US" dirty="0"/>
          </a:p>
          <a:p>
            <a:endParaRPr lang="en-US" dirty="0"/>
          </a:p>
          <a:p>
            <a:r>
              <a:rPr lang="en-US" dirty="0"/>
              <a:t>28 Nov 2018</a:t>
            </a:r>
          </a:p>
        </p:txBody>
      </p:sp>
    </p:spTree>
    <p:extLst>
      <p:ext uri="{BB962C8B-B14F-4D97-AF65-F5344CB8AC3E}">
        <p14:creationId xmlns:p14="http://schemas.microsoft.com/office/powerpoint/2010/main" val="28776298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4A1566-0DC0-47B4-B494-D422DB76C9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E7450D-BC4A-4DA0-95A2-1B22A75999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  <a:p>
            <a:r>
              <a:rPr lang="en-US" dirty="0"/>
              <a:t>Available data</a:t>
            </a:r>
          </a:p>
          <a:p>
            <a:r>
              <a:rPr lang="en-US" dirty="0"/>
              <a:t>Issues</a:t>
            </a:r>
          </a:p>
          <a:p>
            <a:r>
              <a:rPr lang="en-US" dirty="0"/>
              <a:t>Preliminary insight</a:t>
            </a:r>
          </a:p>
          <a:p>
            <a:r>
              <a:rPr lang="en-US" dirty="0"/>
              <a:t>Feature set options</a:t>
            </a:r>
          </a:p>
        </p:txBody>
      </p:sp>
    </p:spTree>
    <p:extLst>
      <p:ext uri="{BB962C8B-B14F-4D97-AF65-F5344CB8AC3E}">
        <p14:creationId xmlns:p14="http://schemas.microsoft.com/office/powerpoint/2010/main" val="5111432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5FB2C4-79FE-415A-B61A-B5484BDC27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ED7F8F-B39B-4BAB-85FE-451CE88CB9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Aircraft certification requires flyover noise measurement</a:t>
            </a:r>
          </a:p>
          <a:p>
            <a:r>
              <a:rPr lang="en-US" dirty="0"/>
              <a:t>Environmental noise contamination is costly</a:t>
            </a:r>
          </a:p>
          <a:p>
            <a:pPr lvl="1"/>
            <a:r>
              <a:rPr lang="en-US" dirty="0"/>
              <a:t>Adds time to repeat required conditions</a:t>
            </a:r>
          </a:p>
          <a:p>
            <a:pPr lvl="1"/>
            <a:r>
              <a:rPr lang="en-US" dirty="0"/>
              <a:t>Potential to fail certification</a:t>
            </a:r>
          </a:p>
          <a:p>
            <a:r>
              <a:rPr lang="en-US" dirty="0"/>
              <a:t>Source include</a:t>
            </a:r>
          </a:p>
          <a:p>
            <a:pPr lvl="1"/>
            <a:r>
              <a:rPr lang="en-US" dirty="0"/>
              <a:t>Bird chirps</a:t>
            </a:r>
          </a:p>
          <a:p>
            <a:pPr lvl="1"/>
            <a:r>
              <a:rPr lang="en-US" dirty="0"/>
              <a:t>Wildlife/livestock vocalizations</a:t>
            </a:r>
          </a:p>
          <a:p>
            <a:pPr lvl="1"/>
            <a:r>
              <a:rPr lang="en-US" dirty="0"/>
              <a:t>Traffic noise</a:t>
            </a:r>
          </a:p>
          <a:p>
            <a:r>
              <a:rPr lang="en-US" dirty="0"/>
              <a:t>Use 3 engineers for monitoring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81073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FE2323-3788-42AD-91F7-C1348BCDD8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95EE69-9445-4896-A830-C169A3AA86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an automated environmental contamination detector based on acoustic signals</a:t>
            </a:r>
          </a:p>
          <a:p>
            <a:r>
              <a:rPr lang="en-US" dirty="0"/>
              <a:t>Feasibility study</a:t>
            </a:r>
          </a:p>
          <a:p>
            <a:pPr lvl="1"/>
            <a:r>
              <a:rPr lang="en-US" dirty="0"/>
              <a:t>What’s the potential?</a:t>
            </a:r>
          </a:p>
          <a:p>
            <a:pPr lvl="1"/>
            <a:r>
              <a:rPr lang="en-US" dirty="0"/>
              <a:t>Roughly best feature set</a:t>
            </a:r>
          </a:p>
          <a:p>
            <a:pPr lvl="1"/>
            <a:r>
              <a:rPr lang="en-US" dirty="0"/>
              <a:t>Roughly best algorithm</a:t>
            </a:r>
          </a:p>
        </p:txBody>
      </p:sp>
    </p:spTree>
    <p:extLst>
      <p:ext uri="{BB962C8B-B14F-4D97-AF65-F5344CB8AC3E}">
        <p14:creationId xmlns:p14="http://schemas.microsoft.com/office/powerpoint/2010/main" val="30956426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D5E8A1-220E-4A93-9CA0-7E1E5B773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Available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95C74D-E315-4BB1-A2CA-A41DBB2F2A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67 professional recorded and labeled wave files</a:t>
            </a:r>
          </a:p>
          <a:p>
            <a:pPr lvl="1"/>
            <a:r>
              <a:rPr lang="en-US" dirty="0"/>
              <a:t>Totally over 500 MC</a:t>
            </a:r>
          </a:p>
          <a:p>
            <a:pPr lvl="1"/>
            <a:r>
              <a:rPr lang="en-US" dirty="0"/>
              <a:t>Includes aircraft noise, wildlife noise, and ambient</a:t>
            </a:r>
          </a:p>
          <a:p>
            <a:pPr lvl="1"/>
            <a:r>
              <a:rPr lang="en-US" dirty="0"/>
              <a:t>Pressure amplitudes have been normalized for public release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072EE5-4890-42EE-9615-A7C3631F3F1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-2178"/>
          <a:stretch/>
        </p:blipFill>
        <p:spPr>
          <a:xfrm>
            <a:off x="6035570" y="3196882"/>
            <a:ext cx="4632432" cy="3395224"/>
          </a:xfrm>
          <a:prstGeom prst="rect">
            <a:avLst/>
          </a:prstGeom>
        </p:spPr>
      </p:pic>
      <p:pic>
        <p:nvPicPr>
          <p:cNvPr id="7" name="Picture 6" descr="\\nelops-01\Noise\Airplane_Test\tests\TESTS 2017\2017-079 Flight Science -SeaTac Flyover &amp; ADS-B\4. Photos\SeaTac_Tyee_11102017\DSC_0216.JPG">
            <a:extLst>
              <a:ext uri="{FF2B5EF4-FFF2-40B4-BE49-F238E27FC236}">
                <a16:creationId xmlns:a16="http://schemas.microsoft.com/office/drawing/2014/main" id="{55D16C59-BB79-480B-A3C9-4BDBAE8B7CCD}"/>
              </a:ext>
            </a:extLst>
          </p:cNvPr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26" t="10676" r="13111" b="-604"/>
          <a:stretch/>
        </p:blipFill>
        <p:spPr bwMode="auto">
          <a:xfrm>
            <a:off x="1135119" y="3491869"/>
            <a:ext cx="3474720" cy="300926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1AE0FBA-85C4-4341-B145-0541DF8BE349}"/>
              </a:ext>
            </a:extLst>
          </p:cNvPr>
          <p:cNvSpPr txBox="1"/>
          <p:nvPr/>
        </p:nvSpPr>
        <p:spPr>
          <a:xfrm>
            <a:off x="1536878" y="6413181"/>
            <a:ext cx="2671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Microphone installation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8D6CF7F-85DD-4D9F-9753-550C01431C9F}"/>
              </a:ext>
            </a:extLst>
          </p:cNvPr>
          <p:cNvSpPr txBox="1"/>
          <p:nvPr/>
        </p:nvSpPr>
        <p:spPr>
          <a:xfrm>
            <a:off x="9438293" y="6407440"/>
            <a:ext cx="2459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plane8.wav, jet aircraft</a:t>
            </a:r>
          </a:p>
        </p:txBody>
      </p:sp>
      <p:pic>
        <p:nvPicPr>
          <p:cNvPr id="4" name="plane08">
            <a:hlinkClick r:id="" action="ppaction://media"/>
            <a:extLst>
              <a:ext uri="{FF2B5EF4-FFF2-40B4-BE49-F238E27FC236}">
                <a16:creationId xmlns:a16="http://schemas.microsoft.com/office/drawing/2014/main" id="{262F96D3-5835-45AD-A5F0-CD3177BAFF6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892035" y="2933754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67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1AF34-7445-4AB5-A779-137C35FA1C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Issues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C22D81-2C31-4808-900A-FF4B62BAE5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Imbalance between classes</a:t>
            </a:r>
          </a:p>
          <a:p>
            <a:r>
              <a:rPr lang="en-US" dirty="0"/>
              <a:t>More clean aircraft signatures than contaminated</a:t>
            </a:r>
          </a:p>
          <a:p>
            <a:r>
              <a:rPr lang="en-US" dirty="0"/>
              <a:t>Public domain recordings for wildlife vocalizations exist</a:t>
            </a:r>
          </a:p>
          <a:p>
            <a:r>
              <a:rPr lang="en-US" dirty="0"/>
              <a:t>Superposition to create new, contaminated signal</a:t>
            </a:r>
          </a:p>
          <a:p>
            <a:pPr lvl="1"/>
            <a:r>
              <a:rPr lang="en-US" dirty="0"/>
              <a:t>Can use to test performance versus signal-to-noise ratio</a:t>
            </a:r>
          </a:p>
          <a:p>
            <a:r>
              <a:rPr lang="en-US" dirty="0"/>
              <a:t>Data management</a:t>
            </a:r>
          </a:p>
          <a:p>
            <a:pPr lvl="1"/>
            <a:r>
              <a:rPr lang="en-US" dirty="0"/>
              <a:t>Each signal will produce 50-100 blocks of features</a:t>
            </a:r>
          </a:p>
          <a:p>
            <a:pPr lvl="1"/>
            <a:r>
              <a:rPr lang="en-US" dirty="0"/>
              <a:t>Each block of features maybe 10-1,000’s of features</a:t>
            </a:r>
          </a:p>
        </p:txBody>
      </p:sp>
    </p:spTree>
    <p:extLst>
      <p:ext uri="{BB962C8B-B14F-4D97-AF65-F5344CB8AC3E}">
        <p14:creationId xmlns:p14="http://schemas.microsoft.com/office/powerpoint/2010/main" val="29766845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4E454-C0B8-4878-A920-1B1F814451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Preliminary insight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8B3FF7-A588-4884-85B2-12FA730E0E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Start simple, build up experience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B7B5B1-D9FE-4240-9162-F050B3744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0682" y="2291963"/>
            <a:ext cx="5187657" cy="3885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25C07A8-F661-4750-8844-77FEC29FB7B1}"/>
              </a:ext>
            </a:extLst>
          </p:cNvPr>
          <p:cNvSpPr txBox="1"/>
          <p:nvPr/>
        </p:nvSpPr>
        <p:spPr>
          <a:xfrm>
            <a:off x="9438293" y="6407440"/>
            <a:ext cx="2459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plane8.wav, jet aircraft</a:t>
            </a:r>
          </a:p>
        </p:txBody>
      </p:sp>
    </p:spTree>
    <p:extLst>
      <p:ext uri="{BB962C8B-B14F-4D97-AF65-F5344CB8AC3E}">
        <p14:creationId xmlns:p14="http://schemas.microsoft.com/office/powerpoint/2010/main" val="25344526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90903-9E27-4FE6-BB91-5C31895A97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set options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FBA336-9267-46CD-A834-AF2F61D503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Numerous options available for feature generation</a:t>
            </a:r>
          </a:p>
          <a:p>
            <a:r>
              <a:rPr lang="en-US" dirty="0"/>
              <a:t>(1/n) Octave band spectrum</a:t>
            </a:r>
          </a:p>
          <a:p>
            <a:r>
              <a:rPr lang="en-US" dirty="0" err="1"/>
              <a:t>Cepstrum</a:t>
            </a:r>
            <a:endParaRPr lang="en-US" dirty="0"/>
          </a:p>
          <a:p>
            <a:r>
              <a:rPr lang="en-US" dirty="0"/>
              <a:t>Short-time Fourier Transform</a:t>
            </a:r>
          </a:p>
          <a:p>
            <a:r>
              <a:rPr lang="en-US" dirty="0"/>
              <a:t>Wavelets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95876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271</TotalTime>
  <Words>215</Words>
  <Application>Microsoft Office PowerPoint</Application>
  <PresentationFormat>Widescreen</PresentationFormat>
  <Paragraphs>51</Paragraphs>
  <Slides>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Data Pipeline for Environmental Noise Contamination Detector</vt:lpstr>
      <vt:lpstr>Outline</vt:lpstr>
      <vt:lpstr>Problem statement</vt:lpstr>
      <vt:lpstr>Proposal</vt:lpstr>
      <vt:lpstr>Available data</vt:lpstr>
      <vt:lpstr>Issues</vt:lpstr>
      <vt:lpstr>Preliminary insight</vt:lpstr>
      <vt:lpstr>Feature set options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Pipeline for Environmental Noise Contamination Detector</dc:title>
  <dc:creator>Todd Schultz</dc:creator>
  <cp:lastModifiedBy>Todd Schultz</cp:lastModifiedBy>
  <cp:revision>10</cp:revision>
  <dcterms:created xsi:type="dcterms:W3CDTF">2018-11-11T04:37:12Z</dcterms:created>
  <dcterms:modified xsi:type="dcterms:W3CDTF">2018-11-12T02:34:31Z</dcterms:modified>
</cp:coreProperties>
</file>